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E8D34-33C5-488D-99A3-B9D21BCA4D07}" type="datetimeFigureOut">
              <a:rPr lang="en-US" smtClean="0"/>
              <a:t>12/7/2012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BCAC7-45AF-4F0E-8BD2-9A592C6A5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979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E8D34-33C5-488D-99A3-B9D21BCA4D07}" type="datetimeFigureOut">
              <a:rPr lang="en-US" smtClean="0"/>
              <a:t>12/7/2012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BCAC7-45AF-4F0E-8BD2-9A592C6A5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145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E8D34-33C5-488D-99A3-B9D21BCA4D07}" type="datetimeFigureOut">
              <a:rPr lang="en-US" smtClean="0"/>
              <a:t>12/7/2012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BCAC7-45AF-4F0E-8BD2-9A592C6A5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493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E8D34-33C5-488D-99A3-B9D21BCA4D07}" type="datetimeFigureOut">
              <a:rPr lang="en-US" smtClean="0"/>
              <a:t>12/7/2012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BCAC7-45AF-4F0E-8BD2-9A592C6A5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287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E8D34-33C5-488D-99A3-B9D21BCA4D07}" type="datetimeFigureOut">
              <a:rPr lang="en-US" smtClean="0"/>
              <a:t>12/7/2012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BCAC7-45AF-4F0E-8BD2-9A592C6A5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06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E8D34-33C5-488D-99A3-B9D21BCA4D07}" type="datetimeFigureOut">
              <a:rPr lang="en-US" smtClean="0"/>
              <a:t>12/7/2012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BCAC7-45AF-4F0E-8BD2-9A592C6A5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2601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E8D34-33C5-488D-99A3-B9D21BCA4D07}" type="datetimeFigureOut">
              <a:rPr lang="en-US" smtClean="0"/>
              <a:t>12/7/2012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BCAC7-45AF-4F0E-8BD2-9A592C6A5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3582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E8D34-33C5-488D-99A3-B9D21BCA4D07}" type="datetimeFigureOut">
              <a:rPr lang="en-US" smtClean="0"/>
              <a:t>12/7/2012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BCAC7-45AF-4F0E-8BD2-9A592C6A5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043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E8D34-33C5-488D-99A3-B9D21BCA4D07}" type="datetimeFigureOut">
              <a:rPr lang="en-US" smtClean="0"/>
              <a:t>12/7/2012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BCAC7-45AF-4F0E-8BD2-9A592C6A5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2852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E8D34-33C5-488D-99A3-B9D21BCA4D07}" type="datetimeFigureOut">
              <a:rPr lang="en-US" smtClean="0"/>
              <a:t>12/7/2012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BCAC7-45AF-4F0E-8BD2-9A592C6A5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6298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E8D34-33C5-488D-99A3-B9D21BCA4D07}" type="datetimeFigureOut">
              <a:rPr lang="en-US" smtClean="0"/>
              <a:t>12/7/2012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BCAC7-45AF-4F0E-8BD2-9A592C6A5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7685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2E8D34-33C5-488D-99A3-B9D21BCA4D07}" type="datetimeFigureOut">
              <a:rPr lang="en-US" smtClean="0"/>
              <a:t>12/7/2012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0BCAC7-45AF-4F0E-8BD2-9A592C6A5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492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33400"/>
            <a:ext cx="7772400" cy="22098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The Changing Life of the People</a:t>
            </a:r>
            <a:b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Chapter 19</a:t>
            </a:r>
            <a:b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1700-1800</a:t>
            </a:r>
            <a:b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Austin Maule and Turner Kehoe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4047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Marriage and the Family</a:t>
            </a:r>
            <a:endParaRPr lang="en-US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Social Organization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Children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Patterns of Marriage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80136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Late Marriage and the Nuclear Families</a:t>
            </a:r>
            <a:endParaRPr lang="en-US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Nuclear Families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Marrying Age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Support for families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Lower class marriages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Landowner and Land Lord restrictions</a:t>
            </a:r>
          </a:p>
          <a:p>
            <a:endParaRPr lang="en-US" sz="1600" dirty="0" smtClean="0">
              <a:solidFill>
                <a:schemeClr val="bg1"/>
              </a:solidFill>
            </a:endParaRPr>
          </a:p>
          <a:p>
            <a:endParaRPr lang="en-US" sz="1600" dirty="0">
              <a:solidFill>
                <a:schemeClr val="bg1"/>
              </a:solidFill>
            </a:endParaRPr>
          </a:p>
          <a:p>
            <a:r>
              <a:rPr lang="en-US" sz="1600" dirty="0" smtClean="0">
                <a:solidFill>
                  <a:schemeClr val="bg1"/>
                </a:solidFill>
              </a:rPr>
              <a:t>Explain how the organization of the family structure changed during the 18</a:t>
            </a:r>
            <a:r>
              <a:rPr lang="en-US" sz="1600" baseline="30000" dirty="0" smtClean="0">
                <a:solidFill>
                  <a:schemeClr val="bg1"/>
                </a:solidFill>
              </a:rPr>
              <a:t>th</a:t>
            </a:r>
            <a:r>
              <a:rPr lang="en-US" sz="1600" dirty="0" smtClean="0">
                <a:solidFill>
                  <a:schemeClr val="bg1"/>
                </a:solidFill>
              </a:rPr>
              <a:t> century</a:t>
            </a:r>
          </a:p>
          <a:p>
            <a:endParaRPr lang="en-US" sz="1600" dirty="0">
              <a:solidFill>
                <a:schemeClr val="bg1"/>
              </a:solidFill>
            </a:endParaRPr>
          </a:p>
          <a:p>
            <a:endParaRPr lang="en-US" sz="16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99738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Work at Home</a:t>
            </a:r>
            <a:endParaRPr lang="en-US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Children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Apprenticeship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Role of Women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Mistreatment</a:t>
            </a:r>
            <a:endParaRPr lang="en-US" dirty="0">
              <a:solidFill>
                <a:schemeClr val="bg1"/>
              </a:solidFill>
            </a:endParaRPr>
          </a:p>
          <a:p>
            <a:pPr marL="457200" lvl="1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457200" lvl="1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Explain how the roles of women have either changed or differed from those of the 17</a:t>
            </a:r>
            <a:r>
              <a:rPr lang="en-US" baseline="30000" dirty="0" smtClean="0">
                <a:solidFill>
                  <a:schemeClr val="bg1"/>
                </a:solidFill>
              </a:rPr>
              <a:t>th</a:t>
            </a:r>
            <a:r>
              <a:rPr lang="en-US" dirty="0" smtClean="0">
                <a:solidFill>
                  <a:schemeClr val="bg1"/>
                </a:solidFill>
              </a:rPr>
              <a:t> century.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6078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82</Words>
  <Application>Microsoft Office PowerPoint</Application>
  <PresentationFormat>On-screen Show (4:3)</PresentationFormat>
  <Paragraphs>22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The Changing Life of the People Chapter 19 1700-1800 </vt:lpstr>
      <vt:lpstr>Marriage and the Family</vt:lpstr>
      <vt:lpstr>Late Marriage and the Nuclear Families</vt:lpstr>
      <vt:lpstr>Work at Home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Changing Life of the People 1700-1800 Chapter 19</dc:title>
  <dc:creator>admin</dc:creator>
  <cp:lastModifiedBy>Administrator</cp:lastModifiedBy>
  <cp:revision>4</cp:revision>
  <dcterms:created xsi:type="dcterms:W3CDTF">2012-12-06T14:36:07Z</dcterms:created>
  <dcterms:modified xsi:type="dcterms:W3CDTF">2012-12-07T13:05:10Z</dcterms:modified>
</cp:coreProperties>
</file>